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6"/>
  </p:notesMasterIdLst>
  <p:sldIdLst>
    <p:sldId id="256" r:id="rId3"/>
    <p:sldId id="257" r:id="rId4"/>
    <p:sldId id="258" r:id="rId5"/>
  </p:sldIdLst>
  <p:sldSz cx="6858000" cy="9906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>
      <p:cViewPr>
        <p:scale>
          <a:sx n="135" d="100"/>
          <a:sy n="135" d="100"/>
        </p:scale>
        <p:origin x="1928" y="-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4" Type="http://schemas.openxmlformats.org/officeDocument/2006/relationships/slide" Target="slides/slide2.xml"/><Relationship Id="rId14" Type="http://customschemas.google.com/relationships/presentationmetadata" Target="metadata"/></Relationships>
</file>

<file path=ppt/media/image1.png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" name="Google Shape;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82" y="514658"/>
            <a:ext cx="6608303" cy="658421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10" y="796254"/>
            <a:ext cx="459476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288" y="504824"/>
            <a:ext cx="6594837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229" y="220719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288" y="500884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</a:t>
            </a:r>
            <a:r>
              <a:rPr lang="en-US" alt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2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887" y="500884"/>
            <a:ext cx="1104657" cy="2769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오현아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556" y="3348230"/>
            <a:ext cx="6280887" cy="6424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/>
          <p:nvPr>
            <p:extLst>
              <p:ext uri="{D42A27DB-BD31-4B8C-83A1-F6EECF244321}">
                <p14:modId xmlns:p14="http://schemas.microsoft.com/office/powerpoint/2010/main" val="1239139373"/>
              </p:ext>
            </p:extLst>
          </p:nvPr>
        </p:nvGraphicFramePr>
        <p:xfrm>
          <a:off x="1453565" y="4953000"/>
          <a:ext cx="3950850" cy="929075"/>
        </p:xfrm>
        <a:graphic>
          <a:graphicData uri="http://schemas.openxmlformats.org/drawingml/2006/table">
            <a:tbl>
              <a:tblPr firstRow="1" bandRow="1">
                <a:noFill/>
                <a:tableStyleId>{D08F27A2-869D-4596-86BC-24CB4B6FD2AB}</a:tableStyleId>
              </a:tblPr>
              <a:tblGrid>
                <a:gridCol w="92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sz="1400" u="none" strike="noStrike" cap="none"/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UI</a:t>
                      </a:r>
                      <a:r>
                        <a:rPr lang="en-US" altLang="ko-KR" sz="1200" u="none" strike="noStrike" cap="none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altLang="en-US" sz="1200" u="none" strike="noStrike" cap="none">
                          <a:solidFill>
                            <a:schemeClr val="dk1"/>
                          </a:solidFill>
                        </a:rPr>
                        <a:t>테스트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 명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오현아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제출일자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2021-10-26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 err="1"/>
              <a:t>프로토페이지</a:t>
            </a:r>
            <a:r>
              <a:rPr lang="ko-KR" altLang="en-US" dirty="0"/>
              <a:t> 체크 및 결과 비교</a:t>
            </a:r>
            <a:endParaRPr dirty="0"/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 dirty="0"/>
              <a:t>프로토타입 </a:t>
            </a:r>
            <a:r>
              <a:rPr lang="ko-KR" dirty="0" err="1"/>
              <a:t>제작</a:t>
            </a:r>
            <a:r>
              <a:rPr lang="ko-KR" altLang="en-US" dirty="0" err="1"/>
              <a:t>이미지</a:t>
            </a:r>
            <a:r>
              <a:rPr lang="ko-KR" altLang="en-US" dirty="0"/>
              <a:t> 및 코딩 결과물 비교</a:t>
            </a:r>
            <a:endParaRPr dirty="0"/>
          </a:p>
        </p:txBody>
      </p:sp>
      <p:sp>
        <p:nvSpPr>
          <p:cNvPr id="42" name="Google Shape;42;p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altLang="en-US" dirty="0"/>
              <a:t>프로토타입 원본</a:t>
            </a:r>
            <a:r>
              <a:rPr lang="en-US" altLang="ko-KR" dirty="0"/>
              <a:t>(</a:t>
            </a:r>
            <a:r>
              <a:rPr lang="ko-KR" altLang="en-US" dirty="0"/>
              <a:t>디자인</a:t>
            </a:r>
            <a:r>
              <a:rPr lang="en-US" altLang="ko-KR" dirty="0"/>
              <a:t>)</a:t>
            </a:r>
            <a:endParaRPr dirty="0"/>
          </a:p>
        </p:txBody>
      </p:sp>
      <p:sp>
        <p:nvSpPr>
          <p:cNvPr id="43" name="Google Shape;43;p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altLang="en-US" dirty="0"/>
              <a:t>프로토 코딩 결과</a:t>
            </a:r>
            <a:r>
              <a:rPr lang="en-US" altLang="ko-KR" dirty="0"/>
              <a:t>(</a:t>
            </a:r>
            <a:r>
              <a:rPr lang="ko-KR" altLang="en-US" dirty="0"/>
              <a:t>캡쳐</a:t>
            </a:r>
            <a:r>
              <a:rPr lang="en-US" altLang="ko-KR" dirty="0"/>
              <a:t>)</a:t>
            </a:r>
            <a:endParaRPr dirty="0"/>
          </a:p>
        </p:txBody>
      </p:sp>
      <p:cxnSp>
        <p:nvCxnSpPr>
          <p:cNvPr id="44" name="Google Shape;44;p2"/>
          <p:cNvCxnSpPr/>
          <p:nvPr/>
        </p:nvCxnSpPr>
        <p:spPr>
          <a:xfrm>
            <a:off x="3175661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4D033E96-CC2B-F642-885F-E2F655A14A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4" r="337"/>
          <a:stretch/>
        </p:blipFill>
        <p:spPr>
          <a:xfrm>
            <a:off x="134368" y="3105803"/>
            <a:ext cx="3012220" cy="46665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F3713C9-E471-624A-818B-15634638A2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4735" y="3105802"/>
            <a:ext cx="3492722" cy="43319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40;p6">
            <a:extLst>
              <a:ext uri="{FF2B5EF4-FFF2-40B4-BE49-F238E27FC236}">
                <a16:creationId xmlns:a16="http://schemas.microsoft.com/office/drawing/2014/main" id="{1B19948E-7A7B-45AC-9EC0-32D880EDE45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/>
              <a:t>02. 프로토타입</a:t>
            </a:r>
            <a:r>
              <a:rPr lang="en-US" altLang="ko-KR" dirty="0"/>
              <a:t>(</a:t>
            </a:r>
            <a:r>
              <a:rPr lang="ko-KR" altLang="en-US" dirty="0"/>
              <a:t>코딩</a:t>
            </a:r>
            <a:r>
              <a:rPr lang="en-US" altLang="ko-KR" dirty="0"/>
              <a:t>)</a:t>
            </a:r>
            <a:r>
              <a:rPr lang="ko-KR" dirty="0"/>
              <a:t> 제작에 따른 결과물 유효성검사</a:t>
            </a:r>
            <a:endParaRPr dirty="0"/>
          </a:p>
        </p:txBody>
      </p:sp>
      <p:sp>
        <p:nvSpPr>
          <p:cNvPr id="16" name="Google Shape;41;p6">
            <a:extLst>
              <a:ext uri="{FF2B5EF4-FFF2-40B4-BE49-F238E27FC236}">
                <a16:creationId xmlns:a16="http://schemas.microsoft.com/office/drawing/2014/main" id="{34CD1CAF-1005-4ACA-87BA-0BE45B351B9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유효성 체크</a:t>
            </a:r>
            <a:endParaRPr/>
          </a:p>
        </p:txBody>
      </p:sp>
      <p:sp>
        <p:nvSpPr>
          <p:cNvPr id="17" name="Google Shape;42;p6">
            <a:extLst>
              <a:ext uri="{FF2B5EF4-FFF2-40B4-BE49-F238E27FC236}">
                <a16:creationId xmlns:a16="http://schemas.microsoft.com/office/drawing/2014/main" id="{F91AD608-9311-4307-BC41-E0B53442AE0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HTML validator</a:t>
            </a:r>
            <a:endParaRPr/>
          </a:p>
        </p:txBody>
      </p:sp>
      <p:cxnSp>
        <p:nvCxnSpPr>
          <p:cNvPr id="18" name="Google Shape;43;p6">
            <a:extLst>
              <a:ext uri="{FF2B5EF4-FFF2-40B4-BE49-F238E27FC236}">
                <a16:creationId xmlns:a16="http://schemas.microsoft.com/office/drawing/2014/main" id="{90828DE5-F02E-4B4D-95FF-2217E5ADBCED}"/>
              </a:ext>
            </a:extLst>
          </p:cNvPr>
          <p:cNvCxnSpPr/>
          <p:nvPr/>
        </p:nvCxnSpPr>
        <p:spPr>
          <a:xfrm>
            <a:off x="363510" y="5507086"/>
            <a:ext cx="617181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44;p6">
            <a:extLst>
              <a:ext uri="{FF2B5EF4-FFF2-40B4-BE49-F238E27FC236}">
                <a16:creationId xmlns:a16="http://schemas.microsoft.com/office/drawing/2014/main" id="{9D47EF56-7201-4F2E-A8C3-CF641552D7D4}"/>
              </a:ext>
            </a:extLst>
          </p:cNvPr>
          <p:cNvSpPr txBox="1"/>
          <p:nvPr/>
        </p:nvSpPr>
        <p:spPr>
          <a:xfrm>
            <a:off x="363510" y="5552196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sz="1100" b="0" i="0" u="none" strike="noStrike" cap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CSS validator</a:t>
            </a:r>
            <a:endParaRPr sz="1100" b="0" i="0" u="none" strike="noStrike" cap="none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F4989DA-0B2D-614C-8598-984D8FDABA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90" r="1911"/>
          <a:stretch/>
        </p:blipFill>
        <p:spPr>
          <a:xfrm>
            <a:off x="745684" y="1765881"/>
            <a:ext cx="5391165" cy="3708008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2E50E61E-F1B7-704F-8611-D2AB28BB5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025" y="5808606"/>
            <a:ext cx="5565950" cy="372714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52</Words>
  <Application>Microsoft Macintosh PowerPoint</Application>
  <PresentationFormat>A4 용지(210x297mm)</PresentationFormat>
  <Paragraphs>16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프로토페이지 체크 및 결과 비교</vt:lpstr>
      <vt:lpstr>02. 프로토타입(코딩) 제작에 따른 결과물 유효성검사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a Hyun</cp:lastModifiedBy>
  <cp:revision>10</cp:revision>
  <dcterms:created xsi:type="dcterms:W3CDTF">2021-08-19T04:35:51Z</dcterms:created>
  <dcterms:modified xsi:type="dcterms:W3CDTF">2021-10-26T07:53:50Z</dcterms:modified>
</cp:coreProperties>
</file>